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500" r:id="rId118"/>
    <p:sldId id="481" r:id="rId119"/>
    <p:sldId id="445" r:id="rId120"/>
    <p:sldId id="315" r:id="rId121"/>
    <p:sldId id="317" r:id="rId122"/>
    <p:sldId id="318" r:id="rId123"/>
    <p:sldId id="319" r:id="rId124"/>
    <p:sldId id="320" r:id="rId125"/>
    <p:sldId id="321" r:id="rId126"/>
    <p:sldId id="316" r:id="rId127"/>
    <p:sldId id="325" r:id="rId128"/>
    <p:sldId id="322" r:id="rId129"/>
    <p:sldId id="326" r:id="rId130"/>
    <p:sldId id="323" r:id="rId131"/>
    <p:sldId id="327" r:id="rId132"/>
    <p:sldId id="328" r:id="rId133"/>
    <p:sldId id="329" r:id="rId134"/>
    <p:sldId id="333" r:id="rId1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391" dt="2022-11-08T16:16:04.78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0" d="100"/>
          <a:sy n="70" d="100"/>
        </p:scale>
        <p:origin x="768" y="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2-11-08T16:16:04.780" v="913" actId="207"/>
      <pc:docMkLst>
        <pc:docMk/>
      </pc:docMkLst>
      <pc:sldChg chg="addSp modSp modAnim">
        <pc:chgData name="Daniel Schwarz" userId="5bb35bb8-905a-4742-88d9-33d9089732e7" providerId="ADAL" clId="{205F6968-565D-446B-9245-40D3827D0F7F}" dt="2022-10-25T19:54:53.632" v="694"/>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modAnim">
        <pc:chgData name="Daniel Schwarz" userId="5bb35bb8-905a-4742-88d9-33d9089732e7" providerId="ADAL" clId="{205F6968-565D-446B-9245-40D3827D0F7F}" dt="2022-04-08T17:45:19.953" v="605"/>
        <pc:sldMkLst>
          <pc:docMk/>
          <pc:sldMk cId="3714673380" sldId="279"/>
        </pc:sldMkLst>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2-11-08T15:56:06.617" v="711"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08.11.2022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132</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08.11.2022</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08.11.2022</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10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3.png"/><Relationship Id="rId4" Type="http://schemas.openxmlformats.org/officeDocument/2006/relationships/image" Target="../media/image412.png"/></Relationships>
</file>

<file path=ppt/slides/_rels/slide10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4.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5.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5.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0.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0.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9.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5.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9.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2.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3.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0.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1.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2.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2.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0.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1.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8496</Words>
  <Application>Microsoft Office PowerPoint</Application>
  <PresentationFormat>Breitbild</PresentationFormat>
  <Paragraphs>1611</Paragraphs>
  <Slides>134</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134</vt:i4>
      </vt:variant>
    </vt:vector>
  </HeadingPairs>
  <TitlesOfParts>
    <vt:vector size="142"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2022-11-08T16:16:08Z</dcterms:modified>
</cp:coreProperties>
</file>